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E706-5F4C-441A-9B6F-308BA0FE59EA}" type="datetimeFigureOut">
              <a:rPr lang="sk-SK" smtClean="0"/>
              <a:t>24.01.2018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B0A2-D65A-44D3-9B9A-1090C76BCF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926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CE706-5F4C-441A-9B6F-308BA0FE59EA}" type="datetimeFigureOut">
              <a:rPr lang="sk-SK" smtClean="0"/>
              <a:t>24.01.2018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CB0A2-D65A-44D3-9B9A-1090C76BCF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011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sk-SK" sz="3600" smtClean="0">
                <a:solidFill>
                  <a:schemeClr val="accent6">
                    <a:lumMod val="75000"/>
                  </a:schemeClr>
                </a:solidFill>
              </a:rPr>
              <a:t>Štandardná stupnica jednotkových nákladov</a:t>
            </a:r>
            <a:endParaRPr lang="sk-SK" sz="3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13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sk-SK" smtClean="0"/>
              <a:t>Jednotková cena MOPS</a:t>
            </a:r>
            <a:endParaRPr lang="sk-SK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13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sk-SK" smtClean="0"/>
              <a:t>Podmienky oprávnenosti</a:t>
            </a:r>
            <a:endParaRPr lang="sk-SK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18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sk-SK" smtClean="0"/>
              <a:t>Podmienky oprávnenosti</a:t>
            </a:r>
            <a:endParaRPr lang="sk-SK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18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smtClean="0"/>
              <a:t/>
            </a:r>
            <a:br>
              <a:rPr lang="sk-SK" sz="3600" smtClean="0"/>
            </a:br>
            <a:r>
              <a:rPr lang="sk-SK" sz="3600" smtClean="0"/>
              <a:t>Príklady pracovných činností MOPS:</a:t>
            </a:r>
            <a:r>
              <a:rPr lang="sk-SK" smtClean="0"/>
              <a:t/>
            </a:r>
            <a:br>
              <a:rPr lang="sk-SK" smtClean="0"/>
            </a:br>
            <a:endParaRPr lang="sk-SK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7134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81104CA2C6A1944A53A5E7590F9EAD5" ma:contentTypeVersion="0" ma:contentTypeDescription="Umožňuje vytvoriť nový dokument." ma:contentTypeScope="" ma:versionID="59bca993ceb1ed815f301f3465de85b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ae51b23ceac873071d642d5069d117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65AAE3-8248-47CE-9986-4541C012A2A6}"/>
</file>

<file path=customXml/itemProps2.xml><?xml version="1.0" encoding="utf-8"?>
<ds:datastoreItem xmlns:ds="http://schemas.openxmlformats.org/officeDocument/2006/customXml" ds:itemID="{135BD6E1-20BC-4D74-9A33-7755461D94EF}"/>
</file>

<file path=customXml/itemProps3.xml><?xml version="1.0" encoding="utf-8"?>
<ds:datastoreItem xmlns:ds="http://schemas.openxmlformats.org/officeDocument/2006/customXml" ds:itemID="{488BE09F-537E-4373-B1E6-6451FB37444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Prezentácia na obrazovke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Motív Office</vt:lpstr>
      <vt:lpstr>Štandardná stupnica jednotkových nákladov</vt:lpstr>
      <vt:lpstr>Jednotková cena MOPS</vt:lpstr>
      <vt:lpstr>Podmienky oprávnenosti</vt:lpstr>
      <vt:lpstr>Podmienky oprávnenosti</vt:lpstr>
      <vt:lpstr> Príklady pracovných činností MOPS: </vt:lpstr>
    </vt:vector>
  </TitlesOfParts>
  <Company>MVSR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Štandardná stupnica jednotkových nákladov</dc:title>
  <dc:creator>OINP4</dc:creator>
  <cp:lastModifiedBy>OINP4</cp:lastModifiedBy>
  <cp:revision>1</cp:revision>
  <dcterms:created xsi:type="dcterms:W3CDTF">2018-01-24T09:32:42Z</dcterms:created>
  <dcterms:modified xsi:type="dcterms:W3CDTF">2018-01-24T09:32:42Z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0x010100F81104CA2C6A1944A53A5E7590F9EAD5</vt:lpwstr>
  </property>
</Properties>
</file>